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09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4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96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957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8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852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1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73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5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617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66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1C452-AC3F-47CD-847B-27162078F814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E00EB-5A6A-4CD5-9FC5-DDB7FE827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1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8727" y="647700"/>
            <a:ext cx="12148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Completed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99657" y="647700"/>
            <a:ext cx="114563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Underway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40354" y="647700"/>
            <a:ext cx="11592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Scheduled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8307" y="1116568"/>
            <a:ext cx="535724" cy="369332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6096000"/>
            <a:ext cx="335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Thursday, May </a:t>
            </a:r>
            <a:r>
              <a:rPr lang="en-US" dirty="0" smtClean="0"/>
              <a:t>7</a:t>
            </a:r>
            <a:r>
              <a:rPr lang="en-US" baseline="30000" dirty="0" smtClean="0"/>
              <a:t>th </a:t>
            </a:r>
            <a:endParaRPr lang="en-US" dirty="0" smtClean="0"/>
          </a:p>
          <a:p>
            <a:r>
              <a:rPr lang="en-US" dirty="0" smtClean="0"/>
              <a:t>11:50:23l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16192" y="6095999"/>
            <a:ext cx="1909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Thursday, May 7</a:t>
            </a:r>
            <a:r>
              <a:rPr lang="en-US" baseline="30000" dirty="0" smtClean="0"/>
              <a:t>th</a:t>
            </a:r>
            <a:endParaRPr lang="en-US" dirty="0" smtClean="0"/>
          </a:p>
          <a:p>
            <a:pPr algn="r"/>
            <a:r>
              <a:rPr lang="en-US" dirty="0" smtClean="0"/>
              <a:t>16:50:23z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52289" y="1116568"/>
            <a:ext cx="41870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34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52138" y="1116568"/>
            <a:ext cx="535724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175099"/>
              </p:ext>
            </p:extLst>
          </p:nvPr>
        </p:nvGraphicFramePr>
        <p:xfrm>
          <a:off x="6324600" y="1790700"/>
          <a:ext cx="2590800" cy="17907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28800"/>
                <a:gridCol w="762000"/>
              </a:tblGrid>
              <a:tr h="215035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At Risk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US" sz="1050" dirty="0"/>
                    </a:p>
                  </a:txBody>
                  <a:tcPr/>
                </a:tc>
              </a:tr>
              <a:tr h="2819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Open</a:t>
                      </a:r>
                      <a:r>
                        <a:rPr lang="en-US" sz="1050" baseline="0" dirty="0" smtClean="0">
                          <a:solidFill>
                            <a:srgbClr val="FF0000"/>
                          </a:solidFill>
                        </a:rPr>
                        <a:t> Segments</a:t>
                      </a:r>
                      <a:endParaRPr lang="en-US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US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Reserve Count</a:t>
                      </a:r>
                      <a:endParaRPr lang="en-US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6</a:t>
                      </a:r>
                      <a:endParaRPr lang="en-US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MELs</a:t>
                      </a:r>
                      <a:r>
                        <a:rPr lang="en-US" sz="1050" baseline="0" dirty="0" smtClean="0"/>
                        <a:t> Expiring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MX Due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4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Load Factor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99%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3800154"/>
              </p:ext>
            </p:extLst>
          </p:nvPr>
        </p:nvGraphicFramePr>
        <p:xfrm>
          <a:off x="236738" y="1790700"/>
          <a:ext cx="2658862" cy="17602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20662"/>
                <a:gridCol w="838200"/>
              </a:tblGrid>
              <a:tr h="215035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Cancellations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 (99%)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D0 Miss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 (92%)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A0 Miss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12 (90%) 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Load Factor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89%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161408"/>
              </p:ext>
            </p:extLst>
          </p:nvPr>
        </p:nvGraphicFramePr>
        <p:xfrm>
          <a:off x="3232210" y="1790700"/>
          <a:ext cx="2658862" cy="17602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949390"/>
                <a:gridCol w="709472"/>
              </a:tblGrid>
              <a:tr h="2150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D0 Miss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A0 Miss</a:t>
                      </a:r>
                      <a:r>
                        <a:rPr lang="en-US" sz="1050" baseline="0" dirty="0" smtClean="0"/>
                        <a:t> (Projected)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Long Taxi (Not Airborne Yet)</a:t>
                      </a:r>
                      <a:endParaRPr lang="en-US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FF0000"/>
                          </a:solidFill>
                        </a:rPr>
                        <a:t>1 (67m)</a:t>
                      </a:r>
                      <a:endParaRPr lang="en-US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NAS Programs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Diversions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Increasing Taxi Delays 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ORD</a:t>
                      </a:r>
                      <a:endParaRPr lang="en-US" sz="1050" dirty="0"/>
                    </a:p>
                  </a:txBody>
                  <a:tcPr/>
                </a:tc>
              </a:tr>
              <a:tr h="218021"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6200" y="76200"/>
            <a:ext cx="265944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System Wide Performance</a:t>
            </a:r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103406"/>
              </p:ext>
            </p:extLst>
          </p:nvPr>
        </p:nvGraphicFramePr>
        <p:xfrm>
          <a:off x="214546" y="4084248"/>
          <a:ext cx="8763000" cy="17602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85800"/>
                <a:gridCol w="838200"/>
                <a:gridCol w="609600"/>
                <a:gridCol w="609600"/>
                <a:gridCol w="609600"/>
                <a:gridCol w="685800"/>
                <a:gridCol w="609600"/>
                <a:gridCol w="4114800"/>
              </a:tblGrid>
              <a:tr h="0">
                <a:tc gridSpan="8">
                  <a:txBody>
                    <a:bodyPr/>
                    <a:lstStyle/>
                    <a:p>
                      <a:pPr algn="ctr"/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At Risk Flights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050" dirty="0"/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Flt </a:t>
                      </a:r>
                      <a:r>
                        <a:rPr lang="en-US" sz="1050" b="1" dirty="0" err="1" smtClean="0">
                          <a:solidFill>
                            <a:schemeClr val="bg1"/>
                          </a:solidFill>
                        </a:rPr>
                        <a:t>Num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City Pair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STD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ETD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PTD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Limit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Margin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b="1" dirty="0" smtClean="0">
                          <a:solidFill>
                            <a:schemeClr val="bg1"/>
                          </a:solidFill>
                        </a:rPr>
                        <a:t>Reason</a:t>
                      </a:r>
                      <a:endParaRPr lang="en-US" sz="105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6256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1111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 </a:t>
                      </a:r>
                      <a:r>
                        <a:rPr lang="en-US" sz="1050" dirty="0" smtClean="0"/>
                        <a:t>IAD - LAX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17:30z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smtClean="0"/>
                        <a:t>18:30z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18:30z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60m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Crew</a:t>
                      </a:r>
                      <a:endParaRPr lang="en-US" sz="1050" dirty="0"/>
                    </a:p>
                  </a:txBody>
                  <a:tcPr/>
                </a:tc>
              </a:tr>
              <a:tr h="13970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2222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DFW - ORD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17:45z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18:45z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18:45z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60m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Crew</a:t>
                      </a:r>
                      <a:endParaRPr lang="en-US" sz="1050" dirty="0"/>
                    </a:p>
                  </a:txBody>
                  <a:tcPr/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3333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PHX - LAS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18:00z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19:00z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19:00z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20:00z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60m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Crew</a:t>
                      </a:r>
                      <a:endParaRPr lang="en-US" sz="1050" dirty="0"/>
                    </a:p>
                  </a:txBody>
                  <a:tcPr/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4444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SFO -</a:t>
                      </a:r>
                      <a:r>
                        <a:rPr lang="en-US" sz="1050" baseline="0" dirty="0" smtClean="0"/>
                        <a:t> SEA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18:30z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20:30z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60m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Crew</a:t>
                      </a:r>
                      <a:endParaRPr lang="en-US" sz="1050" dirty="0"/>
                    </a:p>
                  </a:txBody>
                  <a:tcPr/>
                </a:tc>
              </a:tr>
              <a:tr h="1930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5555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JFK - MIA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18:45z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smtClean="0"/>
                        <a:t>19:45z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19:45z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20:45z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60m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Crew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5802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152</Words>
  <Application>Microsoft Office PowerPoint</Application>
  <PresentationFormat>On-screen Show (4:3)</PresentationFormat>
  <Paragraphs>92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DFW Airport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Shaffer,Stephen P</dc:creator>
  <cp:lastModifiedBy>Shaffer,Stephen P</cp:lastModifiedBy>
  <cp:revision>8</cp:revision>
  <dcterms:created xsi:type="dcterms:W3CDTF">2015-05-07T21:41:19Z</dcterms:created>
  <dcterms:modified xsi:type="dcterms:W3CDTF">2015-05-12T18:57:02Z</dcterms:modified>
</cp:coreProperties>
</file>